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59" autoAdjust="0"/>
    <p:restoredTop sz="93992" autoAdjust="0"/>
  </p:normalViewPr>
  <p:slideViewPr>
    <p:cSldViewPr snapToGrid="0">
      <p:cViewPr varScale="1">
        <p:scale>
          <a:sx n="74" d="100"/>
          <a:sy n="74" d="100"/>
        </p:scale>
        <p:origin x="7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="" xmlns:a16="http://schemas.microsoft.com/office/drawing/2014/main" id="{DDE83674-36F1-484D-AF19-16A5D61197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42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7E9B8A4-3450-41F0-8C78-AABFA3337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EDE2E2E0-09D4-4259-A5AD-66DA31325E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76E2F40F-7990-4FE4-AC5B-229241C5F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FCF2-F1DB-4D24-A09B-7D9578213019}" type="datetimeFigureOut">
              <a:rPr lang="zh-CN" altLang="en-US" smtClean="0"/>
              <a:t>2020/2/14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C1AD0BA1-E4DE-4A25-919F-7C751B45E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4EA7CE01-F01F-4158-94FC-DBF064AE4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57EC-2F9A-4ED1-94ED-2FF2F9CE4B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9590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a16="http://schemas.microsoft.com/office/drawing/2014/main" id="{5743CB34-7322-4EDC-AAD1-91CFCE260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5B09DB69-2461-4F2D-8302-D2BF140DB5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F3E35789-5C2F-4FBF-B0C6-C8B029250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FCF2-F1DB-4D24-A09B-7D9578213019}" type="datetimeFigureOut">
              <a:rPr lang="zh-CN" altLang="en-US" smtClean="0"/>
              <a:t>2020/2/14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724A308A-ADAF-4E72-A4F7-F7BCAD17E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31B67B84-53E4-4AC1-BEAF-79EF52957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57EC-2F9A-4ED1-94ED-2FF2F9CE4B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579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1EF2E28-C374-4E3F-89A4-D7E32B40A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7A956BEF-9213-42F6-B9AC-50C01B4F1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DC0E32D4-89FB-48E5-A2E3-1F02E6F4E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FCF2-F1DB-4D24-A09B-7D9578213019}" type="datetimeFigureOut">
              <a:rPr lang="zh-CN" altLang="en-US" smtClean="0"/>
              <a:t>2020/2/14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4B4053EF-5CF7-45D3-8B65-72B33E616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473F21D6-D422-44E1-A7C0-C3B6EB378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57EC-2F9A-4ED1-94ED-2FF2F9CE4B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424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979DDF0B-0989-422D-9EF9-74AD143D3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19908D82-0997-42C2-9DA3-987E1745A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DA061491-C8A3-4D8B-A9BE-6079B4B5F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FCF2-F1DB-4D24-A09B-7D9578213019}" type="datetimeFigureOut">
              <a:rPr lang="zh-CN" altLang="en-US" smtClean="0"/>
              <a:t>2020/2/14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785D6552-BBEC-481D-9B2A-096FEF52F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9889C867-3FA0-4439-8A15-11C9DEEDF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57EC-2F9A-4ED1-94ED-2FF2F9CE4B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674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922B021-57DF-41D8-896E-A4409E0AA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74E5D715-4ACC-4390-BA49-0388406436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2DED7CD2-202F-472A-95A0-B84699ACB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2682734D-3A16-45BB-84F3-2AAEB6111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FCF2-F1DB-4D24-A09B-7D9578213019}" type="datetimeFigureOut">
              <a:rPr lang="zh-CN" altLang="en-US" smtClean="0"/>
              <a:t>2020/2/14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B18D3B43-B920-418A-BB11-D1F884B5B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E8BE8E29-7450-46B6-9D93-8AA77361D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57EC-2F9A-4ED1-94ED-2FF2F9CE4B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145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ECD30B7-189A-4CBA-AEDA-8C438127C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1899ADE9-607D-4B96-AFA0-2B2B00DAE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3A19372D-1BB6-495E-A713-25FA7603D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EBBF05DB-2DE9-4F94-B9B8-106315AB50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74F18646-9489-4031-BA8B-878DBAC0C9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24691BD1-C571-42DC-A17A-3E31BEF09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FCF2-F1DB-4D24-A09B-7D9578213019}" type="datetimeFigureOut">
              <a:rPr lang="zh-CN" altLang="en-US" smtClean="0"/>
              <a:t>2020/2/14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DA1BAAA6-9C42-43A0-9355-D7097B51E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30CC8772-2675-4483-BC0F-000BD75AA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57EC-2F9A-4ED1-94ED-2FF2F9CE4B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006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2A43DCB5-8CD9-46BB-A028-2AA205403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40938DEA-3D82-4EDB-96A2-FC86DBE23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FCF2-F1DB-4D24-A09B-7D9578213019}" type="datetimeFigureOut">
              <a:rPr lang="zh-CN" altLang="en-US" smtClean="0"/>
              <a:t>2020/2/14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84CCD8-FF28-4AD2-893D-0F6583736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EF4431C0-1F5E-468E-9022-216549220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57EC-2F9A-4ED1-94ED-2FF2F9CE4B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2191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a16="http://schemas.microsoft.com/office/drawing/2014/main" id="{52A0559D-BC08-4E54-975D-E1D2D9F57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FCF2-F1DB-4D24-A09B-7D9578213019}" type="datetimeFigureOut">
              <a:rPr lang="zh-CN" altLang="en-US" smtClean="0"/>
              <a:t>2020/2/14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a16="http://schemas.microsoft.com/office/drawing/2014/main" id="{B9587023-3502-4502-999A-4D67DC7D6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3BC398B5-8F1E-4113-806A-E81D7B7F0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57EC-2F9A-4ED1-94ED-2FF2F9CE4B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0766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D01D97E-DA6A-4177-9431-2F51D3036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20CA91D6-479F-44EB-BAB7-EEC3AB27E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7A13D1AF-C68B-4D52-A85F-13109E184F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97964F1D-AC9A-4918-8E33-809C96FDE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FCF2-F1DB-4D24-A09B-7D9578213019}" type="datetimeFigureOut">
              <a:rPr lang="zh-CN" altLang="en-US" smtClean="0"/>
              <a:t>2020/2/14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FE7F38F3-C3A5-48CF-9B9E-F3469B19D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BC4149F7-A5F9-463D-96EA-04C793DE2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57EC-2F9A-4ED1-94ED-2FF2F9CE4B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037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F0969FB-9610-4AC5-9C7E-513A5E588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a16="http://schemas.microsoft.com/office/drawing/2014/main" id="{9CE8A541-0E4D-432A-A88F-C75FC05F14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2C2B4D99-6D7F-47F1-93F9-05F05547E2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EA7DCA97-21DE-4CC1-A70C-E8AB3DF3A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FCF2-F1DB-4D24-A09B-7D9578213019}" type="datetimeFigureOut">
              <a:rPr lang="zh-CN" altLang="en-US" smtClean="0"/>
              <a:t>2020/2/14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DB2B607C-FD0C-43F9-9A84-5C7F2AA5F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6EAE6920-3E43-44A6-986B-7E818C9B5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57EC-2F9A-4ED1-94ED-2FF2F9CE4B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063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3369BA68-3622-47C9-AA67-C2DEAA366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63013939-B325-4F39-A1D4-B9F75810F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2DE2222A-BB45-44B2-BAA6-3C1E3D210B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5FCF2-F1DB-4D24-A09B-7D9578213019}" type="datetimeFigureOut">
              <a:rPr lang="zh-CN" altLang="en-US" smtClean="0"/>
              <a:t>2020/2/14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077D16B7-3FBB-4268-85FD-DF6033A81E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978226FA-2D92-41C0-B6A6-DB65EF0704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D57EC-2F9A-4ED1-94ED-2FF2F9CE4B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29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文本框 25">
            <a:extLst>
              <a:ext uri="{FF2B5EF4-FFF2-40B4-BE49-F238E27FC236}">
                <a16:creationId xmlns="" xmlns:a16="http://schemas.microsoft.com/office/drawing/2014/main" id="{166811BF-84F9-41AD-ABEF-F20ED5900D94}"/>
              </a:ext>
            </a:extLst>
          </p:cNvPr>
          <p:cNvSpPr txBox="1"/>
          <p:nvPr/>
        </p:nvSpPr>
        <p:spPr>
          <a:xfrm>
            <a:off x="2761504" y="2199200"/>
            <a:ext cx="77090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0" dirty="0" smtClean="0">
                <a:solidFill>
                  <a:srgbClr val="002060"/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rPr>
              <a:t>课件模板</a:t>
            </a:r>
            <a:r>
              <a:rPr lang="en-US" altLang="zh-CN" sz="8000" dirty="0" smtClean="0">
                <a:solidFill>
                  <a:srgbClr val="002060"/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rPr>
              <a:t>16:9</a:t>
            </a:r>
            <a:endParaRPr lang="zh-CN" altLang="en-US" sz="8000" dirty="0">
              <a:solidFill>
                <a:srgbClr val="002060"/>
              </a:solidFill>
              <a:latin typeface="方正正纤黑简体" panose="02000000000000000000" pitchFamily="2" charset="-122"/>
              <a:ea typeface="方正正纤黑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5456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3</Words>
  <Application>Microsoft Office PowerPoint</Application>
  <PresentationFormat>宽屏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方正正纤黑简体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76</cp:revision>
  <dcterms:created xsi:type="dcterms:W3CDTF">2019-04-28T01:58:43Z</dcterms:created>
  <dcterms:modified xsi:type="dcterms:W3CDTF">2020-02-13T17:26:59Z</dcterms:modified>
</cp:coreProperties>
</file>